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70" r:id="rId3"/>
    <p:sldId id="271" r:id="rId4"/>
    <p:sldId id="272" r:id="rId5"/>
    <p:sldId id="273" r:id="rId6"/>
    <p:sldId id="274" r:id="rId7"/>
    <p:sldId id="275" r:id="rId8"/>
    <p:sldId id="276" r:id="rId9"/>
    <p:sldId id="277" r:id="rId10"/>
    <p:sldId id="278" r:id="rId11"/>
    <p:sldId id="279" r:id="rId12"/>
    <p:sldId id="280" r:id="rId13"/>
    <p:sldId id="281" r:id="rId14"/>
    <p:sldId id="282" r:id="rId15"/>
    <p:sldId id="283" r:id="rId16"/>
    <p:sldId id="257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6181" autoAdjust="0"/>
  </p:normalViewPr>
  <p:slideViewPr>
    <p:cSldViewPr>
      <p:cViewPr varScale="1">
        <p:scale>
          <a:sx n="101" d="100"/>
          <a:sy n="101" d="100"/>
        </p:scale>
        <p:origin x="-10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3FC808-3484-4B8E-9F9B-ED36D1DBE7CA}" type="datetimeFigureOut">
              <a:rPr lang="en-US" smtClean="0"/>
              <a:pPr/>
              <a:t>2/17/2011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24EE10-7C86-4088-83F0-421C9964C32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If no Edit Requisition button visible, approver does not have authority to edit</a:t>
            </a:r>
            <a:r>
              <a:rPr lang="en-US" baseline="0" dirty="0" smtClean="0"/>
              <a:t> requisitions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E10-7C86-4088-83F0-421C9964C328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First approver now</a:t>
            </a:r>
            <a:r>
              <a:rPr lang="en-US" baseline="0" dirty="0" smtClean="0"/>
              <a:t> has the requisition again (back in Pending status for </a:t>
            </a:r>
            <a:r>
              <a:rPr lang="en-US" baseline="0" smtClean="0"/>
              <a:t>that approver)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E10-7C86-4088-83F0-421C9964C328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Expand line</a:t>
            </a:r>
            <a:r>
              <a:rPr lang="en-US" baseline="0" dirty="0" smtClean="0"/>
              <a:t> by clicking on triangle icon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E10-7C86-4088-83F0-421C9964C328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Chartfields 1 Tab: Account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E10-7C86-4088-83F0-421C9964C328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Chartfields 2 Tab: Fund Code, Department, Program,</a:t>
            </a:r>
            <a:r>
              <a:rPr lang="en-US" baseline="0" dirty="0" smtClean="0"/>
              <a:t> Class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E10-7C86-4088-83F0-421C9964C328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Chartfields 3 Tab: Project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E10-7C86-4088-83F0-421C9964C328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Asset</a:t>
            </a:r>
            <a:r>
              <a:rPr lang="en-US" baseline="0" dirty="0" smtClean="0"/>
              <a:t> Information tab: AM Business Unit and Profile ID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E10-7C86-4088-83F0-421C9964C328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Changed Ship To Location to RECEIVING</a:t>
            </a:r>
          </a:p>
          <a:p>
            <a:endParaRPr lang="en-US" dirty="0" smtClean="0"/>
          </a:p>
          <a:p>
            <a:r>
              <a:rPr lang="en-US" dirty="0" smtClean="0"/>
              <a:t>For marketplace requisitions, the SHIP</a:t>
            </a:r>
            <a:r>
              <a:rPr lang="en-US" baseline="0" dirty="0" smtClean="0"/>
              <a:t> To location on Line 1 is used for all REQ lines</a:t>
            </a:r>
          </a:p>
          <a:p>
            <a:endParaRPr lang="en-US" baseline="0" dirty="0" smtClean="0"/>
          </a:p>
          <a:p>
            <a:r>
              <a:rPr lang="en-US" baseline="0" dirty="0" smtClean="0"/>
              <a:t>After editing, click the Save and Preview Approvals button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E10-7C86-4088-83F0-421C9964C328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This message means that the REQ will have to go back and restart all Workflow approvals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E10-7C86-4088-83F0-421C9964C328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Submit requisition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E10-7C86-4088-83F0-421C9964C328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5562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© 2011 Board of Regents of the University System of Georgia.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Editing a Requisition in Your Worklist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Editing a Requisition</a:t>
            </a:r>
            <a:endParaRPr lang="en-US" dirty="0"/>
          </a:p>
        </p:txBody>
      </p:sp>
      <p:pic>
        <p:nvPicPr>
          <p:cNvPr id="5" name="Content Placeholder 4" descr="PPT07-05.bmp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371600" y="1257908"/>
            <a:ext cx="6248399" cy="534081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2743200" y="4191000"/>
            <a:ext cx="7620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Editing a Requisition</a:t>
            </a:r>
            <a:endParaRPr lang="en-US" dirty="0"/>
          </a:p>
        </p:txBody>
      </p:sp>
      <p:pic>
        <p:nvPicPr>
          <p:cNvPr id="5" name="Content Placeholder 4" descr="PPT07-06.bmp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447800" y="1105508"/>
            <a:ext cx="6400800" cy="5649868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4114800" y="4114800"/>
            <a:ext cx="9144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Editing a Requisition</a:t>
            </a:r>
            <a:endParaRPr lang="en-US" dirty="0"/>
          </a:p>
        </p:txBody>
      </p:sp>
      <p:pic>
        <p:nvPicPr>
          <p:cNvPr id="5" name="Content Placeholder 4" descr="PPT07-09.bmp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447800" y="1209024"/>
            <a:ext cx="6172200" cy="5374668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2857185" y="3315015"/>
            <a:ext cx="13716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2286000" y="6271071"/>
            <a:ext cx="12192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Editing a Requisition</a:t>
            </a:r>
            <a:endParaRPr lang="en-US" dirty="0"/>
          </a:p>
        </p:txBody>
      </p:sp>
      <p:pic>
        <p:nvPicPr>
          <p:cNvPr id="5" name="Content Placeholder 4" descr="PPT07-07.bmp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81171" y="1676400"/>
            <a:ext cx="8706677" cy="41148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Editing a Requisition</a:t>
            </a:r>
            <a:endParaRPr lang="en-US" dirty="0"/>
          </a:p>
        </p:txBody>
      </p:sp>
      <p:pic>
        <p:nvPicPr>
          <p:cNvPr id="5" name="Content Placeholder 4" descr="PPT07-08.bmp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981200" y="1108678"/>
            <a:ext cx="5333999" cy="5671038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1942785" y="6248400"/>
            <a:ext cx="10668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Editing a Requisition</a:t>
            </a:r>
            <a:endParaRPr lang="en-US" dirty="0"/>
          </a:p>
        </p:txBody>
      </p:sp>
      <p:pic>
        <p:nvPicPr>
          <p:cNvPr id="5" name="Content Placeholder 4" descr="PPT07-10.bmp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209800" y="1182794"/>
            <a:ext cx="4953000" cy="5620169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2438400" y="3429000"/>
            <a:ext cx="1295400" cy="609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2461071" y="4472499"/>
            <a:ext cx="1295400" cy="609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Identified what edits should be made on a Requisition</a:t>
            </a:r>
          </a:p>
          <a:p>
            <a:r>
              <a:rPr lang="en-US" dirty="0" smtClean="0"/>
              <a:t>Identified who can edit a Requisition</a:t>
            </a:r>
          </a:p>
          <a:p>
            <a:r>
              <a:rPr lang="en-US" dirty="0" smtClean="0"/>
              <a:t>Defined how to edit a Requisition in the Worklist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Identify what edits should be made on a Requisition</a:t>
            </a:r>
          </a:p>
          <a:p>
            <a:r>
              <a:rPr lang="en-US" dirty="0" smtClean="0"/>
              <a:t>Identify who can edit a Requisition</a:t>
            </a:r>
          </a:p>
          <a:p>
            <a:r>
              <a:rPr lang="en-US" dirty="0" smtClean="0"/>
              <a:t>Define how to edit a Requisition in the Worklist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Edits to a Requisition in Your Worklist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Some Approvers may be able to edit requisitions in their Worklist</a:t>
            </a:r>
          </a:p>
          <a:p>
            <a:r>
              <a:rPr lang="en-US" dirty="0" smtClean="0"/>
              <a:t>For example, Asset Approvers may need to edit Asset Profile ID and Ship to location</a:t>
            </a:r>
          </a:p>
          <a:p>
            <a:r>
              <a:rPr lang="en-US" dirty="0" smtClean="0"/>
              <a:t>Many Marketplace Requisition fields are not able to be changed</a:t>
            </a:r>
          </a:p>
          <a:p>
            <a:r>
              <a:rPr lang="en-US" dirty="0" smtClean="0"/>
              <a:t>Sometimes, it is best to deny the requisition with instructions on what needs to be corrected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Can Edit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Asset Approvers and Buyer Approvers already have the proper security roles</a:t>
            </a:r>
          </a:p>
          <a:p>
            <a:r>
              <a:rPr lang="en-US" dirty="0" smtClean="0"/>
              <a:t>Other approvers need Local Security Admin to apply special security role to edit a requisition</a:t>
            </a:r>
          </a:p>
          <a:p>
            <a:r>
              <a:rPr lang="en-US" dirty="0" smtClean="0"/>
              <a:t>Specific Role Action Roles enable to allows approvers to edit a requisition without restarting Workflow when it is resubmitted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Editing a Requisition in the Worklist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Retrieve Requisition in Worklist</a:t>
            </a:r>
          </a:p>
          <a:p>
            <a:r>
              <a:rPr lang="en-US" dirty="0" smtClean="0"/>
              <a:t>Look for Edit Requisition button</a:t>
            </a:r>
          </a:p>
          <a:p>
            <a:pPr lvl="1"/>
            <a:r>
              <a:rPr lang="en-US" dirty="0" smtClean="0"/>
              <a:t>If you don’t see this button, you do not have the authority to edit a requisition</a:t>
            </a:r>
          </a:p>
          <a:p>
            <a:r>
              <a:rPr lang="en-US" dirty="0" smtClean="0"/>
              <a:t>On Edit Requisition page, can edit</a:t>
            </a:r>
          </a:p>
          <a:p>
            <a:pPr lvl="1"/>
            <a:r>
              <a:rPr lang="en-US" dirty="0" smtClean="0"/>
              <a:t>Ship To Location</a:t>
            </a:r>
          </a:p>
          <a:p>
            <a:pPr lvl="1"/>
            <a:r>
              <a:rPr lang="en-US" dirty="0" smtClean="0"/>
              <a:t>Account, Fund, Dept, Program, Class, Budget Ref, Project </a:t>
            </a:r>
          </a:p>
          <a:p>
            <a:pPr lvl="1"/>
            <a:r>
              <a:rPr lang="en-US" dirty="0" smtClean="0"/>
              <a:t>Asset Information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Editing a Requisition</a:t>
            </a:r>
            <a:endParaRPr lang="en-US" dirty="0"/>
          </a:p>
        </p:txBody>
      </p:sp>
      <p:pic>
        <p:nvPicPr>
          <p:cNvPr id="5" name="Content Placeholder 4" descr="PPT07-01.bmp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828800" y="1142999"/>
            <a:ext cx="5562600" cy="5570241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1905000" y="2514600"/>
            <a:ext cx="14478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Editing a Requisition</a:t>
            </a:r>
            <a:endParaRPr lang="en-US" dirty="0"/>
          </a:p>
        </p:txBody>
      </p:sp>
      <p:pic>
        <p:nvPicPr>
          <p:cNvPr id="5" name="Content Placeholder 4" descr="PPT07-02.bmp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86343" y="1600200"/>
            <a:ext cx="7571314" cy="4525963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914400" y="3505200"/>
            <a:ext cx="2286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Editing a Requisition</a:t>
            </a:r>
            <a:endParaRPr lang="en-US" dirty="0"/>
          </a:p>
        </p:txBody>
      </p:sp>
      <p:pic>
        <p:nvPicPr>
          <p:cNvPr id="5" name="Content Placeholder 4" descr="PPT07-03.bmp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219200" y="1157181"/>
            <a:ext cx="6477000" cy="5610001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1447800" y="4267200"/>
            <a:ext cx="7620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Editing a Requisition</a:t>
            </a:r>
            <a:endParaRPr lang="en-US" dirty="0"/>
          </a:p>
        </p:txBody>
      </p:sp>
      <p:pic>
        <p:nvPicPr>
          <p:cNvPr id="5" name="Content Placeholder 4" descr="PPT07-04.bmp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371600" y="1224768"/>
            <a:ext cx="6248400" cy="540875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2209800" y="4191000"/>
            <a:ext cx="7620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656</Words>
  <Application>Microsoft Office PowerPoint</Application>
  <PresentationFormat>On-screen Show (4:3)</PresentationFormat>
  <Paragraphs>92</Paragraphs>
  <Slides>16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Editing a Requisition in Your Worklist</vt:lpstr>
      <vt:lpstr>Objectives</vt:lpstr>
      <vt:lpstr>Edits to a Requisition in Your Worklist</vt:lpstr>
      <vt:lpstr>Who Can Edit</vt:lpstr>
      <vt:lpstr>Editing a Requisition in the Worklist </vt:lpstr>
      <vt:lpstr>Editing a Requisition</vt:lpstr>
      <vt:lpstr>Editing a Requisition</vt:lpstr>
      <vt:lpstr>Editing a Requisition</vt:lpstr>
      <vt:lpstr>Editing a Requisition</vt:lpstr>
      <vt:lpstr>Editing a Requisition</vt:lpstr>
      <vt:lpstr>Editing a Requisition</vt:lpstr>
      <vt:lpstr>Editing a Requisition</vt:lpstr>
      <vt:lpstr>Editing a Requisition</vt:lpstr>
      <vt:lpstr>Editing a Requisition</vt:lpstr>
      <vt:lpstr>Editing a Requisition</vt:lpstr>
      <vt:lpstr>Summary</vt:lpstr>
    </vt:vector>
  </TitlesOfParts>
  <Company>BOR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ePro and the GeorgiaFIRST Marketplace</dc:title>
  <dc:creator>Teresa Piazza</dc:creator>
  <cp:lastModifiedBy>Teresa Piazza</cp:lastModifiedBy>
  <cp:revision>38</cp:revision>
  <dcterms:created xsi:type="dcterms:W3CDTF">2011-02-11T15:35:40Z</dcterms:created>
  <dcterms:modified xsi:type="dcterms:W3CDTF">2011-02-17T14:53:44Z</dcterms:modified>
</cp:coreProperties>
</file>